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5"/>
    <p:restoredTop sz="94649"/>
  </p:normalViewPr>
  <p:slideViewPr>
    <p:cSldViewPr snapToGrid="0">
      <p:cViewPr varScale="1">
        <p:scale>
          <a:sx n="73" d="100"/>
          <a:sy n="73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47ACB-F911-2F49-A853-F0ED7174558B}" type="datetimeFigureOut">
              <a:rPr lang="es-ES" smtClean="0"/>
              <a:t>18/09/2024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7F27F-50FE-CB4D-BA36-06D67B84E8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1642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7F27F-50FE-CB4D-BA36-06D67B84E84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5810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7F27F-50FE-CB4D-BA36-06D67B84E84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765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7F27F-50FE-CB4D-BA36-06D67B84E84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022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7F27F-50FE-CB4D-BA36-06D67B84E84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441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04640A-CA84-6468-E640-46E910374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87BBF23-7792-EA46-DB07-50EB5392F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04E765C-277D-97C7-B7F9-D380CCEA0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F468-554C-A04B-875C-8FD6DC63BFA6}" type="datetimeFigureOut">
              <a:rPr lang="es-ES" smtClean="0"/>
              <a:t>18/09/2024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947DFEE-2690-434A-1CFF-11C8E3D0C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31CC410-75CA-D7DB-85F9-EEDA698A6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6037-E579-D645-A269-45662A89B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774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10E419-1302-1B69-EA3F-6FFC2C90F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5585761-6C77-0385-6773-78F10DEEC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0A371C6-D74A-29FE-98C5-3B594E18A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F468-554C-A04B-875C-8FD6DC63BFA6}" type="datetimeFigureOut">
              <a:rPr lang="es-ES" smtClean="0"/>
              <a:t>18/09/2024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B2893EC-C0A9-9118-4769-B836A3D0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9E0B961-54EF-34B0-622A-F3807E7A8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6037-E579-D645-A269-45662A89B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90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A6F2AD5-D6A1-E9E9-F607-922AA15AB5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82465E4-5523-D330-3972-259A918D2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AC6BC8-992A-CAE4-62E9-4B20BDCFD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F468-554C-A04B-875C-8FD6DC63BFA6}" type="datetimeFigureOut">
              <a:rPr lang="es-ES" smtClean="0"/>
              <a:t>18/09/2024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421C15A-FC94-B62B-2980-BC1228909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D72FECD-892E-C924-087F-257EEBAD7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6037-E579-D645-A269-45662A89B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222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085D53B-EEF6-BE4B-6D47-C0B05EEEA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03564E2-656A-BD03-8468-D48B316C6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FBE26FB-35FC-6176-A1AC-4555C6F27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F468-554C-A04B-875C-8FD6DC63BFA6}" type="datetimeFigureOut">
              <a:rPr lang="es-ES" smtClean="0"/>
              <a:t>18/09/2024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E078E6B-C63C-63C7-20A3-955D4F4BC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C9C2B33-84C3-EE31-37B8-4CDDF1E6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6037-E579-D645-A269-45662A89B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4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45EAA5F-FB23-3889-ABEE-EB13BB615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9CD4787-8164-5297-00AF-CEA62332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B4BF3D5-F6C5-D1EA-93F7-43339AC23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F468-554C-A04B-875C-8FD6DC63BFA6}" type="datetimeFigureOut">
              <a:rPr lang="es-ES" smtClean="0"/>
              <a:t>18/09/2024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0469176-A3F9-D740-4A47-69CDA52C6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4705BE7-965F-7AE5-94E2-20D39A9A8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6037-E579-D645-A269-45662A89B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2763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2E6F40-6AEF-D0B6-1E66-47C06D45C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2555830-68DA-7B12-57A5-FCF8E7FA18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DD77767-E986-0087-73EF-66F5CACC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FA3EE1B-606B-E347-6CF8-ABB470134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F468-554C-A04B-875C-8FD6DC63BFA6}" type="datetimeFigureOut">
              <a:rPr lang="es-ES" smtClean="0"/>
              <a:t>18/09/2024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017A6B9-F0E9-EB02-07C8-704B464C6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ACF2844-2D43-02BB-04B3-DF4560843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6037-E579-D645-A269-45662A89B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12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63BC33-2744-14A1-055E-59B398E3F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15354FF-E134-E101-D069-FA0FAF88E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1682887-412B-BC00-9B58-CF2A61717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66312A11-14E9-2057-4679-D229DFBA2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A0670411-52CE-1B51-ADB8-D8D16A2A7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33569FB-C102-F26C-6C8D-8FA14AC29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F468-554C-A04B-875C-8FD6DC63BFA6}" type="datetimeFigureOut">
              <a:rPr lang="es-ES" smtClean="0"/>
              <a:t>18/09/2024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4CC7AD01-E8E3-A213-FD12-7B1F828B2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B9AEF17D-39B1-75A1-745B-D1D56F7CE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6037-E579-D645-A269-45662A89B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091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7752D2-0242-DDC0-E191-11D69168B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1F8FA9E-818C-A7C7-15DC-5A57DDF44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F468-554C-A04B-875C-8FD6DC63BFA6}" type="datetimeFigureOut">
              <a:rPr lang="es-ES" smtClean="0"/>
              <a:t>18/09/2024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14B3DDE-A1C7-68B8-CA83-E1A172B3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9A292E6D-7EA4-335C-C7EC-34FF74A9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6037-E579-D645-A269-45662A89B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216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E2DE9B0E-EBE9-31DB-E98B-3160EAD2D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F468-554C-A04B-875C-8FD6DC63BFA6}" type="datetimeFigureOut">
              <a:rPr lang="es-ES" smtClean="0"/>
              <a:t>18/09/2024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851FD77E-BE18-41C4-BDCD-9A94AB7C6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0E9864D-5E7B-C670-DCBE-AF09A6E7D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6037-E579-D645-A269-45662A89B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822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B85CFC-C135-169A-A64F-0B9EBD994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F8C78B5-205A-54EB-E6A6-2A9625A12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D8F51D0-E22D-AE16-F0E9-3F9484EC4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4FB078F-A3C8-2395-F98E-7E88FE555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F468-554C-A04B-875C-8FD6DC63BFA6}" type="datetimeFigureOut">
              <a:rPr lang="es-ES" smtClean="0"/>
              <a:t>18/09/2024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FC61424-07B1-A7B7-9565-5E24EFEF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6AD9074-126D-32B7-C6D3-84740C64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6037-E579-D645-A269-45662A89B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3846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5AEA93-9F68-DBEE-CAE5-07D4EB6C3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088EAA2-CE4B-D7FB-E243-EF6D82ADA4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7BE4A93-1C17-3E6C-D1EE-67535D8A2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F2B7221-1685-E52A-E107-47A4949D3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F468-554C-A04B-875C-8FD6DC63BFA6}" type="datetimeFigureOut">
              <a:rPr lang="es-ES" smtClean="0"/>
              <a:t>18/09/2024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84A9471-6DBA-09A3-EB81-E55D832A2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AF6F407-B8F7-E674-D39C-86A5AB06C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6037-E579-D645-A269-45662A89B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539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296EBDB4-ED5B-ED66-4527-AB74468E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E23B553-FBF3-F1F0-2376-8881BEB5A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A3312AF-1603-A87B-8C64-86B5D5EE94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71F468-554C-A04B-875C-8FD6DC63BFA6}" type="datetimeFigureOut">
              <a:rPr lang="es-ES" smtClean="0"/>
              <a:t>18/09/2024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621F814-6F53-39E3-14BF-356915974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C570685-441C-B93D-835F-86F988429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306037-E579-D645-A269-45662A89B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522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7867C39-1674-C6E5-76A5-C688ACCE29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7200" b="1" dirty="0">
                <a:solidFill>
                  <a:schemeClr val="bg1"/>
                </a:solidFill>
                <a:latin typeface="Oswald" pitchFamily="2" charset="77"/>
              </a:rPr>
              <a:t>Título de ponencia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E632CE9-4E60-65EC-0D4C-516CEB20E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8244" y="3817628"/>
            <a:ext cx="9144000" cy="1655762"/>
          </a:xfrm>
        </p:spPr>
        <p:txBody>
          <a:bodyPr/>
          <a:lstStyle/>
          <a:p>
            <a:r>
              <a:rPr lang="es-ES" dirty="0" err="1">
                <a:solidFill>
                  <a:schemeClr val="bg1"/>
                </a:solidFill>
                <a:latin typeface="Oswald" pitchFamily="2" charset="77"/>
              </a:rPr>
              <a:t>Lorem</a:t>
            </a:r>
            <a:r>
              <a:rPr lang="es-ES" dirty="0">
                <a:solidFill>
                  <a:schemeClr val="bg1"/>
                </a:solidFill>
                <a:latin typeface="Oswald" pitchFamily="2" charset="77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Oswald" pitchFamily="2" charset="77"/>
              </a:rPr>
              <a:t>ipsum</a:t>
            </a:r>
            <a:r>
              <a:rPr lang="es-ES" dirty="0">
                <a:solidFill>
                  <a:schemeClr val="bg1"/>
                </a:solidFill>
                <a:latin typeface="Oswald" pitchFamily="2" charset="77"/>
              </a:rPr>
              <a:t> dolor </a:t>
            </a:r>
            <a:r>
              <a:rPr lang="es-ES" dirty="0" err="1">
                <a:solidFill>
                  <a:schemeClr val="bg1"/>
                </a:solidFill>
                <a:latin typeface="Oswald" pitchFamily="2" charset="77"/>
              </a:rPr>
              <a:t>sit</a:t>
            </a:r>
            <a:r>
              <a:rPr lang="es-ES" dirty="0">
                <a:solidFill>
                  <a:schemeClr val="bg1"/>
                </a:solidFill>
                <a:latin typeface="Oswald" pitchFamily="2" charset="77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Oswald" pitchFamily="2" charset="77"/>
              </a:rPr>
              <a:t>amet</a:t>
            </a:r>
            <a:r>
              <a:rPr lang="es-ES" dirty="0">
                <a:solidFill>
                  <a:schemeClr val="bg1"/>
                </a:solidFill>
                <a:latin typeface="Oswald" pitchFamily="2" charset="77"/>
              </a:rPr>
              <a:t>, </a:t>
            </a:r>
            <a:r>
              <a:rPr lang="es-ES" dirty="0" err="1">
                <a:solidFill>
                  <a:schemeClr val="bg1"/>
                </a:solidFill>
                <a:latin typeface="Oswald" pitchFamily="2" charset="77"/>
              </a:rPr>
              <a:t>consectetuer</a:t>
            </a:r>
            <a:r>
              <a:rPr lang="es-ES" dirty="0">
                <a:solidFill>
                  <a:schemeClr val="bg1"/>
                </a:solidFill>
                <a:latin typeface="Oswald" pitchFamily="2" charset="77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Oswald" pitchFamily="2" charset="77"/>
              </a:rPr>
              <a:t>adipiscing</a:t>
            </a:r>
            <a:r>
              <a:rPr lang="es-ES" dirty="0">
                <a:solidFill>
                  <a:schemeClr val="bg1"/>
                </a:solidFill>
                <a:latin typeface="Oswald" pitchFamily="2" charset="77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Oswald" pitchFamily="2" charset="77"/>
              </a:rPr>
              <a:t>elit</a:t>
            </a:r>
            <a:r>
              <a:rPr lang="es-ES" dirty="0">
                <a:solidFill>
                  <a:schemeClr val="bg1"/>
                </a:solidFill>
                <a:latin typeface="Oswald" pitchFamily="2" charset="77"/>
              </a:rPr>
              <a:t>,</a:t>
            </a:r>
          </a:p>
          <a:p>
            <a:r>
              <a:rPr lang="es-ES" dirty="0">
                <a:solidFill>
                  <a:schemeClr val="bg1"/>
                </a:solidFill>
                <a:latin typeface="Oswald" pitchFamily="2" charset="77"/>
              </a:rPr>
              <a:t>sed </a:t>
            </a:r>
            <a:r>
              <a:rPr lang="es-ES" dirty="0" err="1">
                <a:solidFill>
                  <a:schemeClr val="bg1"/>
                </a:solidFill>
                <a:latin typeface="Oswald" pitchFamily="2" charset="77"/>
              </a:rPr>
              <a:t>diam</a:t>
            </a:r>
            <a:r>
              <a:rPr lang="es-ES" dirty="0">
                <a:solidFill>
                  <a:schemeClr val="bg1"/>
                </a:solidFill>
                <a:latin typeface="Oswald" pitchFamily="2" charset="77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Oswald" pitchFamily="2" charset="77"/>
              </a:rPr>
              <a:t>nonummy</a:t>
            </a:r>
            <a:r>
              <a:rPr lang="es-ES" dirty="0">
                <a:solidFill>
                  <a:schemeClr val="bg1"/>
                </a:solidFill>
                <a:latin typeface="Oswald" pitchFamily="2" charset="77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Oswald" pitchFamily="2" charset="77"/>
              </a:rPr>
              <a:t>nibh</a:t>
            </a:r>
            <a:r>
              <a:rPr lang="es-ES" dirty="0">
                <a:solidFill>
                  <a:schemeClr val="bg1"/>
                </a:solidFill>
                <a:latin typeface="Oswald" pitchFamily="2" charset="77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Oswald" pitchFamily="2" charset="77"/>
              </a:rPr>
              <a:t>euismod</a:t>
            </a:r>
            <a:r>
              <a:rPr lang="es-ES" dirty="0">
                <a:solidFill>
                  <a:schemeClr val="bg1"/>
                </a:solidFill>
                <a:latin typeface="Oswald" pitchFamily="2" charset="77"/>
              </a:rPr>
              <a:t>.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AC3442AA-4E6A-39DD-BA1D-43332139AD12}"/>
              </a:ext>
            </a:extLst>
          </p:cNvPr>
          <p:cNvCxnSpPr/>
          <p:nvPr/>
        </p:nvCxnSpPr>
        <p:spPr>
          <a:xfrm>
            <a:off x="2601951" y="3599985"/>
            <a:ext cx="687658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048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AF390C-8F98-3E23-E321-298282B62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644" y="2260833"/>
            <a:ext cx="10515600" cy="1325563"/>
          </a:xfrm>
        </p:spPr>
        <p:txBody>
          <a:bodyPr/>
          <a:lstStyle/>
          <a:p>
            <a:r>
              <a:rPr lang="es-ES" dirty="0" err="1">
                <a:solidFill>
                  <a:srgbClr val="92D050"/>
                </a:solidFill>
                <a:latin typeface="Oswald Medium" pitchFamily="2" charset="77"/>
              </a:rPr>
              <a:t>Lorem</a:t>
            </a:r>
            <a:r>
              <a:rPr lang="es-ES" dirty="0">
                <a:solidFill>
                  <a:srgbClr val="92D050"/>
                </a:solidFill>
                <a:latin typeface="Oswald Medium" pitchFamily="2" charset="77"/>
              </a:rPr>
              <a:t> </a:t>
            </a:r>
            <a:r>
              <a:rPr lang="es-ES" dirty="0" err="1">
                <a:solidFill>
                  <a:srgbClr val="92D050"/>
                </a:solidFill>
                <a:latin typeface="Oswald Medium" pitchFamily="2" charset="77"/>
              </a:rPr>
              <a:t>ipsum</a:t>
            </a:r>
            <a:r>
              <a:rPr lang="es-ES" dirty="0">
                <a:solidFill>
                  <a:srgbClr val="92D050"/>
                </a:solidFill>
                <a:latin typeface="Oswald Medium" pitchFamily="2" charset="77"/>
              </a:rPr>
              <a:t> dolor </a:t>
            </a:r>
            <a:r>
              <a:rPr lang="es-ES" dirty="0" err="1">
                <a:solidFill>
                  <a:srgbClr val="92D050"/>
                </a:solidFill>
                <a:latin typeface="Oswald Medium" pitchFamily="2" charset="77"/>
              </a:rPr>
              <a:t>sit</a:t>
            </a:r>
            <a:r>
              <a:rPr lang="es-ES" dirty="0">
                <a:solidFill>
                  <a:srgbClr val="92D050"/>
                </a:solidFill>
                <a:latin typeface="Oswald Medium" pitchFamily="2" charset="77"/>
              </a:rPr>
              <a:t> </a:t>
            </a:r>
            <a:r>
              <a:rPr lang="es-ES" dirty="0" err="1">
                <a:solidFill>
                  <a:srgbClr val="92D050"/>
                </a:solidFill>
                <a:latin typeface="Oswald Medium" pitchFamily="2" charset="77"/>
              </a:rPr>
              <a:t>amet</a:t>
            </a:r>
            <a:r>
              <a:rPr lang="es-ES" dirty="0">
                <a:solidFill>
                  <a:srgbClr val="92D050"/>
                </a:solidFill>
                <a:latin typeface="Oswald Medium" pitchFamily="2" charset="77"/>
              </a:rPr>
              <a:t>, </a:t>
            </a:r>
            <a:r>
              <a:rPr lang="es-ES" dirty="0" err="1">
                <a:solidFill>
                  <a:srgbClr val="92D050"/>
                </a:solidFill>
                <a:latin typeface="Oswald Medium" pitchFamily="2" charset="77"/>
              </a:rPr>
              <a:t>consectetuer</a:t>
            </a:r>
            <a:r>
              <a:rPr lang="es-ES" dirty="0">
                <a:solidFill>
                  <a:srgbClr val="92D050"/>
                </a:solidFill>
                <a:latin typeface="Oswald Medium" pitchFamily="2" charset="77"/>
              </a:rPr>
              <a:t> </a:t>
            </a:r>
            <a:r>
              <a:rPr lang="es-ES" dirty="0" err="1">
                <a:solidFill>
                  <a:srgbClr val="92D050"/>
                </a:solidFill>
                <a:latin typeface="Oswald Medium" pitchFamily="2" charset="77"/>
              </a:rPr>
              <a:t>adipiscing</a:t>
            </a:r>
            <a:r>
              <a:rPr lang="es-ES" dirty="0">
                <a:solidFill>
                  <a:srgbClr val="92D050"/>
                </a:solidFill>
                <a:latin typeface="Oswald Medium" pitchFamily="2" charset="77"/>
              </a:rPr>
              <a:t> </a:t>
            </a:r>
            <a:r>
              <a:rPr lang="es-ES" dirty="0" err="1">
                <a:solidFill>
                  <a:srgbClr val="92D050"/>
                </a:solidFill>
                <a:latin typeface="Oswald Medium" pitchFamily="2" charset="77"/>
              </a:rPr>
              <a:t>elit</a:t>
            </a:r>
            <a:r>
              <a:rPr lang="es-ES" dirty="0">
                <a:solidFill>
                  <a:srgbClr val="92D050"/>
                </a:solidFill>
                <a:latin typeface="Oswald Medium" pitchFamily="2" charset="77"/>
              </a:rPr>
              <a:t>, sed </a:t>
            </a:r>
            <a:r>
              <a:rPr lang="es-ES" dirty="0" err="1">
                <a:solidFill>
                  <a:srgbClr val="92D050"/>
                </a:solidFill>
                <a:latin typeface="Oswald Medium" pitchFamily="2" charset="77"/>
              </a:rPr>
              <a:t>diam</a:t>
            </a:r>
            <a:endParaRPr lang="es-ES" dirty="0">
              <a:solidFill>
                <a:srgbClr val="92D050"/>
              </a:solidFill>
              <a:latin typeface="Oswald Medium" pitchFamily="2" charset="77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E7E4DCC-3D9F-59BB-51B5-5E40134DB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644" y="3830444"/>
            <a:ext cx="10515600" cy="4351338"/>
          </a:xfrm>
        </p:spPr>
        <p:txBody>
          <a:bodyPr/>
          <a:lstStyle/>
          <a:p>
            <a:r>
              <a:rPr lang="es-ES" dirty="0" err="1">
                <a:solidFill>
                  <a:schemeClr val="bg2">
                    <a:lumMod val="50000"/>
                  </a:schemeClr>
                </a:solidFill>
                <a:latin typeface="Oswald" pitchFamily="2" charset="77"/>
              </a:rPr>
              <a:t>Lorem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Oswald" pitchFamily="2" charset="77"/>
              </a:rPr>
              <a:t> </a:t>
            </a:r>
            <a:r>
              <a:rPr lang="es-ES" dirty="0" err="1">
                <a:solidFill>
                  <a:schemeClr val="bg2">
                    <a:lumMod val="50000"/>
                  </a:schemeClr>
                </a:solidFill>
                <a:latin typeface="Oswald" pitchFamily="2" charset="77"/>
              </a:rPr>
              <a:t>ipsum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Oswald" pitchFamily="2" charset="77"/>
              </a:rPr>
              <a:t> dolor </a:t>
            </a:r>
            <a:r>
              <a:rPr lang="es-ES" dirty="0" err="1">
                <a:solidFill>
                  <a:schemeClr val="bg2">
                    <a:lumMod val="50000"/>
                  </a:schemeClr>
                </a:solidFill>
                <a:latin typeface="Oswald" pitchFamily="2" charset="77"/>
              </a:rPr>
              <a:t>sit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Oswald" pitchFamily="2" charset="77"/>
              </a:rPr>
              <a:t> </a:t>
            </a:r>
            <a:r>
              <a:rPr lang="es-ES" dirty="0" err="1">
                <a:solidFill>
                  <a:schemeClr val="bg2">
                    <a:lumMod val="50000"/>
                  </a:schemeClr>
                </a:solidFill>
                <a:latin typeface="Oswald" pitchFamily="2" charset="77"/>
              </a:rPr>
              <a:t>amet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Oswald" pitchFamily="2" charset="77"/>
              </a:rPr>
              <a:t>, </a:t>
            </a:r>
            <a:r>
              <a:rPr lang="es-ES" dirty="0" err="1">
                <a:solidFill>
                  <a:schemeClr val="bg2">
                    <a:lumMod val="50000"/>
                  </a:schemeClr>
                </a:solidFill>
                <a:latin typeface="Oswald" pitchFamily="2" charset="77"/>
              </a:rPr>
              <a:t>consectetuer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Oswald" pitchFamily="2" charset="77"/>
              </a:rPr>
              <a:t> </a:t>
            </a:r>
            <a:r>
              <a:rPr lang="es-ES" dirty="0" err="1">
                <a:solidFill>
                  <a:schemeClr val="bg2">
                    <a:lumMod val="50000"/>
                  </a:schemeClr>
                </a:solidFill>
                <a:latin typeface="Oswald" pitchFamily="2" charset="77"/>
              </a:rPr>
              <a:t>adipiscing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Oswald" pitchFamily="2" charset="77"/>
              </a:rPr>
              <a:t> </a:t>
            </a:r>
            <a:r>
              <a:rPr lang="es-ES" dirty="0" err="1">
                <a:solidFill>
                  <a:schemeClr val="bg2">
                    <a:lumMod val="50000"/>
                  </a:schemeClr>
                </a:solidFill>
                <a:latin typeface="Oswald" pitchFamily="2" charset="77"/>
              </a:rPr>
              <a:t>elit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Oswald" pitchFamily="2" charset="77"/>
              </a:rPr>
              <a:t>, sed </a:t>
            </a:r>
            <a:r>
              <a:rPr lang="es-ES" dirty="0" err="1">
                <a:solidFill>
                  <a:schemeClr val="bg2">
                    <a:lumMod val="50000"/>
                  </a:schemeClr>
                </a:solidFill>
                <a:latin typeface="Oswald" pitchFamily="2" charset="77"/>
              </a:rPr>
              <a:t>diam</a:t>
            </a:r>
            <a:endParaRPr lang="es-ES" dirty="0">
              <a:solidFill>
                <a:schemeClr val="bg2">
                  <a:lumMod val="50000"/>
                </a:schemeClr>
              </a:solidFill>
              <a:latin typeface="Oswald" pitchFamily="2" charset="77"/>
            </a:endParaRPr>
          </a:p>
          <a:p>
            <a:r>
              <a:rPr lang="es-ES" dirty="0" err="1">
                <a:solidFill>
                  <a:schemeClr val="bg2">
                    <a:lumMod val="50000"/>
                  </a:schemeClr>
                </a:solidFill>
                <a:latin typeface="Oswald" pitchFamily="2" charset="77"/>
              </a:rPr>
              <a:t>Lorem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Oswald" pitchFamily="2" charset="77"/>
              </a:rPr>
              <a:t> </a:t>
            </a:r>
            <a:r>
              <a:rPr lang="es-ES" dirty="0" err="1">
                <a:solidFill>
                  <a:schemeClr val="bg2">
                    <a:lumMod val="50000"/>
                  </a:schemeClr>
                </a:solidFill>
                <a:latin typeface="Oswald" pitchFamily="2" charset="77"/>
              </a:rPr>
              <a:t>ipsum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Oswald" pitchFamily="2" charset="77"/>
              </a:rPr>
              <a:t> dolor </a:t>
            </a:r>
            <a:r>
              <a:rPr lang="es-ES" dirty="0" err="1">
                <a:solidFill>
                  <a:schemeClr val="bg2">
                    <a:lumMod val="50000"/>
                  </a:schemeClr>
                </a:solidFill>
                <a:latin typeface="Oswald" pitchFamily="2" charset="77"/>
              </a:rPr>
              <a:t>sit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Oswald" pitchFamily="2" charset="77"/>
              </a:rPr>
              <a:t> </a:t>
            </a:r>
            <a:r>
              <a:rPr lang="es-ES" dirty="0" err="1">
                <a:solidFill>
                  <a:schemeClr val="bg2">
                    <a:lumMod val="50000"/>
                  </a:schemeClr>
                </a:solidFill>
                <a:latin typeface="Oswald" pitchFamily="2" charset="77"/>
              </a:rPr>
              <a:t>amet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Oswald" pitchFamily="2" charset="77"/>
              </a:rPr>
              <a:t>, </a:t>
            </a:r>
            <a:r>
              <a:rPr lang="es-ES" dirty="0" err="1">
                <a:solidFill>
                  <a:schemeClr val="bg2">
                    <a:lumMod val="50000"/>
                  </a:schemeClr>
                </a:solidFill>
                <a:latin typeface="Oswald" pitchFamily="2" charset="77"/>
              </a:rPr>
              <a:t>consectetuer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Oswald" pitchFamily="2" charset="77"/>
              </a:rPr>
              <a:t> </a:t>
            </a:r>
            <a:r>
              <a:rPr lang="es-ES" dirty="0" err="1">
                <a:solidFill>
                  <a:schemeClr val="bg2">
                    <a:lumMod val="50000"/>
                  </a:schemeClr>
                </a:solidFill>
                <a:latin typeface="Oswald" pitchFamily="2" charset="77"/>
              </a:rPr>
              <a:t>adipiscing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Oswald" pitchFamily="2" charset="77"/>
              </a:rPr>
              <a:t> </a:t>
            </a:r>
            <a:r>
              <a:rPr lang="es-ES" dirty="0" err="1">
                <a:solidFill>
                  <a:schemeClr val="bg2">
                    <a:lumMod val="50000"/>
                  </a:schemeClr>
                </a:solidFill>
                <a:latin typeface="Oswald" pitchFamily="2" charset="77"/>
              </a:rPr>
              <a:t>elit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Oswald" pitchFamily="2" charset="77"/>
              </a:rPr>
              <a:t>, sed </a:t>
            </a:r>
            <a:r>
              <a:rPr lang="es-ES" dirty="0" err="1">
                <a:solidFill>
                  <a:schemeClr val="bg2">
                    <a:lumMod val="50000"/>
                  </a:schemeClr>
                </a:solidFill>
                <a:latin typeface="Oswald" pitchFamily="2" charset="77"/>
              </a:rPr>
              <a:t>diam</a:t>
            </a:r>
            <a:endParaRPr lang="es-ES" dirty="0">
              <a:solidFill>
                <a:schemeClr val="bg2">
                  <a:lumMod val="50000"/>
                </a:schemeClr>
              </a:solidFill>
              <a:latin typeface="Oswald" pitchFamily="2" charset="77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32AAD361-C342-F48C-DC90-B63F2B50F46E}"/>
              </a:ext>
            </a:extLst>
          </p:cNvPr>
          <p:cNvCxnSpPr/>
          <p:nvPr/>
        </p:nvCxnSpPr>
        <p:spPr>
          <a:xfrm>
            <a:off x="1338146" y="2081561"/>
            <a:ext cx="1702420" cy="0"/>
          </a:xfrm>
          <a:prstGeom prst="line">
            <a:avLst/>
          </a:prstGeom>
          <a:ln w="85725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057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5CC8A640-858C-154E-2055-01EF48D80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644" y="1743734"/>
            <a:ext cx="10515600" cy="1325563"/>
          </a:xfrm>
        </p:spPr>
        <p:txBody>
          <a:bodyPr/>
          <a:lstStyle/>
          <a:p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swald Medium" pitchFamily="2" charset="77"/>
              </a:rPr>
              <a:t>Lorem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latin typeface="Oswald Medium" pitchFamily="2" charset="77"/>
              </a:rPr>
              <a:t> </a:t>
            </a:r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swald Medium" pitchFamily="2" charset="77"/>
              </a:rPr>
              <a:t>ipsum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latin typeface="Oswald Medium" pitchFamily="2" charset="77"/>
              </a:rPr>
              <a:t> dolor </a:t>
            </a:r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swald Medium" pitchFamily="2" charset="77"/>
              </a:rPr>
              <a:t>sit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latin typeface="Oswald Medium" pitchFamily="2" charset="77"/>
              </a:rPr>
              <a:t> </a:t>
            </a:r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swald Medium" pitchFamily="2" charset="77"/>
              </a:rPr>
              <a:t>amet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latin typeface="Oswald Medium" pitchFamily="2" charset="77"/>
              </a:rPr>
              <a:t>, </a:t>
            </a:r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swald Medium" pitchFamily="2" charset="77"/>
              </a:rPr>
              <a:t>consectetuer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latin typeface="Oswald Medium" pitchFamily="2" charset="77"/>
              </a:rPr>
              <a:t> </a:t>
            </a:r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swald Medium" pitchFamily="2" charset="77"/>
              </a:rPr>
              <a:t>adipiscing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latin typeface="Oswald Medium" pitchFamily="2" charset="77"/>
              </a:rPr>
              <a:t> </a:t>
            </a:r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swald Medium" pitchFamily="2" charset="77"/>
              </a:rPr>
              <a:t>elit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latin typeface="Oswald Medium" pitchFamily="2" charset="77"/>
              </a:rPr>
              <a:t>, sed </a:t>
            </a:r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swald Medium" pitchFamily="2" charset="77"/>
              </a:rPr>
              <a:t>diam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Oswald Medium" pitchFamily="2" charset="77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DDA33835-668C-692C-6DC7-C9DC8121B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644" y="3121160"/>
            <a:ext cx="5421351" cy="4351338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 err="1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Lorem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 </a:t>
            </a:r>
            <a:r>
              <a:rPr lang="es-ES" sz="2400" dirty="0" err="1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ipsum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 dolor </a:t>
            </a:r>
            <a:r>
              <a:rPr lang="es-ES" sz="2400" dirty="0" err="1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sit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 </a:t>
            </a:r>
            <a:r>
              <a:rPr lang="es-ES" sz="2400" dirty="0" err="1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amet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, </a:t>
            </a:r>
            <a:r>
              <a:rPr lang="es-ES" sz="2400" dirty="0" err="1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consectetuer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 </a:t>
            </a:r>
            <a:r>
              <a:rPr lang="es-ES" sz="2400" dirty="0" err="1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adipiscing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 </a:t>
            </a:r>
            <a:r>
              <a:rPr lang="es-ES" sz="2400" dirty="0" err="1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elit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, sed </a:t>
            </a:r>
            <a:r>
              <a:rPr lang="es-ES" sz="2400" dirty="0" err="1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diam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. </a:t>
            </a:r>
            <a:r>
              <a:rPr lang="es-ES" sz="2400" dirty="0" err="1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Lorem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 </a:t>
            </a:r>
            <a:r>
              <a:rPr lang="es-ES" sz="2400" dirty="0" err="1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ipsum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 dolor </a:t>
            </a:r>
            <a:r>
              <a:rPr lang="es-ES" sz="2400" dirty="0" err="1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sit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 </a:t>
            </a:r>
            <a:r>
              <a:rPr lang="es-ES" sz="2400" dirty="0" err="1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amet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, </a:t>
            </a:r>
            <a:r>
              <a:rPr lang="es-ES" sz="2400" dirty="0" err="1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consectetuer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 </a:t>
            </a:r>
            <a:r>
              <a:rPr lang="es-ES" sz="2400" dirty="0" err="1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adipiscing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 </a:t>
            </a:r>
            <a:r>
              <a:rPr lang="es-ES" sz="2400" dirty="0" err="1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elit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, sed </a:t>
            </a:r>
            <a:r>
              <a:rPr lang="es-ES" sz="2400" dirty="0" err="1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diam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. </a:t>
            </a:r>
            <a:r>
              <a:rPr lang="es-ES" sz="2400" dirty="0" err="1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Lorem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 </a:t>
            </a:r>
            <a:r>
              <a:rPr lang="es-ES" sz="2400" dirty="0" err="1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ipsum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 dolor </a:t>
            </a:r>
            <a:r>
              <a:rPr lang="es-ES" sz="2400" dirty="0" err="1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sit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 </a:t>
            </a:r>
            <a:r>
              <a:rPr lang="es-ES" sz="2400" dirty="0" err="1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amet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, </a:t>
            </a:r>
            <a:r>
              <a:rPr lang="es-ES" sz="2400" dirty="0" err="1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consectetuer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 </a:t>
            </a:r>
            <a:r>
              <a:rPr lang="es-ES" sz="2400" dirty="0" err="1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adipiscing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 </a:t>
            </a:r>
            <a:r>
              <a:rPr lang="es-ES" sz="2400" dirty="0" err="1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elit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, sed </a:t>
            </a:r>
            <a:r>
              <a:rPr lang="es-ES" sz="2400" dirty="0" err="1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diam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latin typeface="Oswald Light" pitchFamily="2" charset="77"/>
              </a:rPr>
              <a:t>.</a:t>
            </a:r>
          </a:p>
          <a:p>
            <a:pPr marL="0" indent="0">
              <a:buNone/>
            </a:pPr>
            <a:endParaRPr lang="es-ES" dirty="0">
              <a:solidFill>
                <a:schemeClr val="bg2">
                  <a:lumMod val="50000"/>
                </a:schemeClr>
              </a:solidFill>
              <a:latin typeface="Oswald Light" pitchFamily="2" charset="77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EA3917B7-14E1-4080-5FFA-F3B0E63AA841}"/>
              </a:ext>
            </a:extLst>
          </p:cNvPr>
          <p:cNvCxnSpPr/>
          <p:nvPr/>
        </p:nvCxnSpPr>
        <p:spPr>
          <a:xfrm>
            <a:off x="1345580" y="1561171"/>
            <a:ext cx="1702420" cy="0"/>
          </a:xfrm>
          <a:prstGeom prst="line">
            <a:avLst/>
          </a:prstGeom>
          <a:ln w="857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E18124FD-9B4C-1972-217C-627A65962EA5}"/>
              </a:ext>
            </a:extLst>
          </p:cNvPr>
          <p:cNvSpPr txBox="1">
            <a:spLocks/>
          </p:cNvSpPr>
          <p:nvPr/>
        </p:nvSpPr>
        <p:spPr>
          <a:xfrm>
            <a:off x="6770650" y="3121160"/>
            <a:ext cx="40460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Lorem</a:t>
            </a:r>
            <a:r>
              <a:rPr lang="es-E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 </a:t>
            </a:r>
            <a:r>
              <a:rPr lang="es-E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ipsum</a:t>
            </a:r>
            <a:r>
              <a:rPr lang="es-E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 dolor </a:t>
            </a:r>
            <a:r>
              <a:rPr lang="es-E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sit</a:t>
            </a:r>
            <a:r>
              <a:rPr lang="es-E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 </a:t>
            </a:r>
            <a:r>
              <a:rPr lang="es-E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amet</a:t>
            </a:r>
            <a:r>
              <a:rPr lang="es-E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, </a:t>
            </a:r>
            <a:r>
              <a:rPr lang="es-E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consectetuer</a:t>
            </a:r>
            <a:r>
              <a:rPr lang="es-E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 </a:t>
            </a:r>
            <a:r>
              <a:rPr lang="es-E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adipiscing</a:t>
            </a:r>
            <a:r>
              <a:rPr lang="es-E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 </a:t>
            </a:r>
            <a:r>
              <a:rPr lang="es-E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elit</a:t>
            </a:r>
            <a:r>
              <a:rPr lang="es-E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, sed </a:t>
            </a:r>
            <a:r>
              <a:rPr lang="es-E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diam</a:t>
            </a:r>
            <a:r>
              <a:rPr lang="es-E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. </a:t>
            </a:r>
          </a:p>
          <a:p>
            <a:r>
              <a:rPr lang="es-E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Lorem</a:t>
            </a:r>
            <a:r>
              <a:rPr lang="es-E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 </a:t>
            </a:r>
            <a:r>
              <a:rPr lang="es-E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ipsum</a:t>
            </a:r>
            <a:r>
              <a:rPr lang="es-E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 dolor </a:t>
            </a:r>
            <a:r>
              <a:rPr lang="es-E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sit</a:t>
            </a:r>
            <a:r>
              <a:rPr lang="es-E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 </a:t>
            </a:r>
            <a:r>
              <a:rPr lang="es-E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amet</a:t>
            </a:r>
            <a:r>
              <a:rPr lang="es-E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, </a:t>
            </a:r>
            <a:r>
              <a:rPr lang="es-E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consectetuer</a:t>
            </a:r>
            <a:r>
              <a:rPr lang="es-E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 </a:t>
            </a:r>
            <a:r>
              <a:rPr lang="es-E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adipiscing</a:t>
            </a:r>
            <a:r>
              <a:rPr lang="es-E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 </a:t>
            </a:r>
            <a:r>
              <a:rPr lang="es-E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elit</a:t>
            </a:r>
            <a:r>
              <a:rPr lang="es-E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, sed </a:t>
            </a:r>
            <a:r>
              <a:rPr lang="es-E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diam</a:t>
            </a:r>
            <a:r>
              <a:rPr lang="es-E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. </a:t>
            </a:r>
          </a:p>
          <a:p>
            <a:r>
              <a:rPr lang="es-E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Lorem</a:t>
            </a:r>
            <a:r>
              <a:rPr lang="es-E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 </a:t>
            </a:r>
            <a:r>
              <a:rPr lang="es-E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ipsum</a:t>
            </a:r>
            <a:r>
              <a:rPr lang="es-E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 dolor </a:t>
            </a:r>
            <a:r>
              <a:rPr lang="es-E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sit</a:t>
            </a:r>
            <a:r>
              <a:rPr lang="es-E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 </a:t>
            </a:r>
            <a:r>
              <a:rPr lang="es-E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amet</a:t>
            </a:r>
            <a:r>
              <a:rPr lang="es-E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, </a:t>
            </a:r>
            <a:r>
              <a:rPr lang="es-E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consectetuer</a:t>
            </a:r>
            <a:r>
              <a:rPr lang="es-E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 </a:t>
            </a:r>
            <a:r>
              <a:rPr lang="es-E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adipiscing</a:t>
            </a:r>
            <a:r>
              <a:rPr lang="es-E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 </a:t>
            </a:r>
            <a:r>
              <a:rPr lang="es-E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elit</a:t>
            </a:r>
            <a:r>
              <a:rPr lang="es-E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, sed </a:t>
            </a:r>
            <a:r>
              <a:rPr lang="es-E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diam</a:t>
            </a:r>
            <a:r>
              <a:rPr lang="es-E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swald Light" pitchFamily="2" charset="77"/>
              </a:rPr>
              <a:t>. </a:t>
            </a:r>
          </a:p>
          <a:p>
            <a:endParaRPr lang="es-ES" sz="2000" dirty="0">
              <a:solidFill>
                <a:schemeClr val="accent1">
                  <a:lumMod val="60000"/>
                  <a:lumOff val="40000"/>
                </a:schemeClr>
              </a:solidFill>
              <a:latin typeface="Oswald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80287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ortar rectángulo de esquina diagonal 10">
            <a:extLst>
              <a:ext uri="{FF2B5EF4-FFF2-40B4-BE49-F238E27FC236}">
                <a16:creationId xmlns:a16="http://schemas.microsoft.com/office/drawing/2014/main" xmlns="" id="{7293B29A-B27A-6C99-AFF3-FDE9D493E6F2}"/>
              </a:ext>
            </a:extLst>
          </p:cNvPr>
          <p:cNvSpPr/>
          <p:nvPr/>
        </p:nvSpPr>
        <p:spPr>
          <a:xfrm>
            <a:off x="401444" y="1861218"/>
            <a:ext cx="10846420" cy="696127"/>
          </a:xfrm>
          <a:prstGeom prst="snip2Diag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cortar rectángulo de esquina diagonal 11">
            <a:extLst>
              <a:ext uri="{FF2B5EF4-FFF2-40B4-BE49-F238E27FC236}">
                <a16:creationId xmlns:a16="http://schemas.microsoft.com/office/drawing/2014/main" xmlns="" id="{053A930B-CEA9-277E-44D4-A2D559C0CBF2}"/>
              </a:ext>
            </a:extLst>
          </p:cNvPr>
          <p:cNvSpPr/>
          <p:nvPr/>
        </p:nvSpPr>
        <p:spPr>
          <a:xfrm>
            <a:off x="401444" y="2690335"/>
            <a:ext cx="10846420" cy="640163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ortar rectángulo de esquina diagonal 12">
            <a:extLst>
              <a:ext uri="{FF2B5EF4-FFF2-40B4-BE49-F238E27FC236}">
                <a16:creationId xmlns:a16="http://schemas.microsoft.com/office/drawing/2014/main" xmlns="" id="{7409445D-7E0F-B884-E143-9BBA2BBF44C1}"/>
              </a:ext>
            </a:extLst>
          </p:cNvPr>
          <p:cNvSpPr/>
          <p:nvPr/>
        </p:nvSpPr>
        <p:spPr>
          <a:xfrm>
            <a:off x="401444" y="3463488"/>
            <a:ext cx="10846420" cy="738664"/>
          </a:xfrm>
          <a:prstGeom prst="snip2Diag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C8BA41BA-F9B1-6FC5-5E35-DC84C131BA50}"/>
              </a:ext>
            </a:extLst>
          </p:cNvPr>
          <p:cNvSpPr txBox="1"/>
          <p:nvPr/>
        </p:nvSpPr>
        <p:spPr>
          <a:xfrm>
            <a:off x="825190" y="1970048"/>
            <a:ext cx="10140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Oswald Medium" pitchFamily="2" charset="77"/>
              </a:rPr>
              <a:t>Título   </a:t>
            </a:r>
            <a:r>
              <a:rPr lang="es-ES" sz="1800" dirty="0" err="1">
                <a:solidFill>
                  <a:schemeClr val="bg1"/>
                </a:solidFill>
                <a:latin typeface="Oswald Light" pitchFamily="2" charset="77"/>
              </a:rPr>
              <a:t>Lorem</a:t>
            </a:r>
            <a:r>
              <a:rPr lang="es-ES" sz="1800" dirty="0">
                <a:solidFill>
                  <a:schemeClr val="bg1"/>
                </a:solidFill>
                <a:latin typeface="Oswald Light" pitchFamily="2" charset="77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Oswald Light" pitchFamily="2" charset="77"/>
              </a:rPr>
              <a:t>ipsum</a:t>
            </a:r>
            <a:r>
              <a:rPr lang="es-ES" sz="1800" dirty="0">
                <a:solidFill>
                  <a:schemeClr val="bg1"/>
                </a:solidFill>
                <a:latin typeface="Oswald Light" pitchFamily="2" charset="77"/>
              </a:rPr>
              <a:t> dolor </a:t>
            </a:r>
            <a:r>
              <a:rPr lang="es-ES" sz="1800" dirty="0" err="1">
                <a:solidFill>
                  <a:schemeClr val="bg1"/>
                </a:solidFill>
                <a:latin typeface="Oswald Light" pitchFamily="2" charset="77"/>
              </a:rPr>
              <a:t>sit</a:t>
            </a:r>
            <a:r>
              <a:rPr lang="es-ES" sz="1800" dirty="0">
                <a:solidFill>
                  <a:schemeClr val="bg1"/>
                </a:solidFill>
                <a:latin typeface="Oswald Light" pitchFamily="2" charset="77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Oswald Light" pitchFamily="2" charset="77"/>
              </a:rPr>
              <a:t>amet</a:t>
            </a:r>
            <a:r>
              <a:rPr lang="es-ES" sz="1800" dirty="0">
                <a:solidFill>
                  <a:schemeClr val="bg1"/>
                </a:solidFill>
                <a:latin typeface="Oswald Light" pitchFamily="2" charset="77"/>
              </a:rPr>
              <a:t>, </a:t>
            </a:r>
            <a:r>
              <a:rPr lang="es-ES" sz="1800" dirty="0" err="1">
                <a:solidFill>
                  <a:schemeClr val="bg1"/>
                </a:solidFill>
                <a:latin typeface="Oswald Light" pitchFamily="2" charset="77"/>
              </a:rPr>
              <a:t>consectetuer</a:t>
            </a:r>
            <a:r>
              <a:rPr lang="es-ES" sz="1800" dirty="0">
                <a:solidFill>
                  <a:schemeClr val="bg1"/>
                </a:solidFill>
                <a:latin typeface="Oswald Light" pitchFamily="2" charset="77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Oswald Light" pitchFamily="2" charset="77"/>
              </a:rPr>
              <a:t>adipiscing</a:t>
            </a:r>
            <a:r>
              <a:rPr lang="es-ES" sz="1800" dirty="0">
                <a:solidFill>
                  <a:schemeClr val="bg1"/>
                </a:solidFill>
                <a:latin typeface="Oswald Light" pitchFamily="2" charset="77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Oswald Light" pitchFamily="2" charset="77"/>
              </a:rPr>
              <a:t>elit</a:t>
            </a:r>
            <a:r>
              <a:rPr lang="es-ES" sz="1800" dirty="0">
                <a:solidFill>
                  <a:schemeClr val="bg1"/>
                </a:solidFill>
                <a:latin typeface="Oswald Light" pitchFamily="2" charset="77"/>
              </a:rPr>
              <a:t>, sed </a:t>
            </a:r>
            <a:r>
              <a:rPr lang="es-ES" sz="1800" dirty="0" err="1">
                <a:solidFill>
                  <a:schemeClr val="bg1"/>
                </a:solidFill>
                <a:latin typeface="Oswald Light" pitchFamily="2" charset="77"/>
              </a:rPr>
              <a:t>diam</a:t>
            </a:r>
            <a:r>
              <a:rPr lang="es-ES" sz="1800" dirty="0">
                <a:solidFill>
                  <a:schemeClr val="bg1"/>
                </a:solidFill>
                <a:latin typeface="Oswald Light" pitchFamily="2" charset="77"/>
              </a:rPr>
              <a:t>. </a:t>
            </a:r>
          </a:p>
          <a:p>
            <a:endParaRPr lang="es-ES" dirty="0">
              <a:solidFill>
                <a:schemeClr val="bg1"/>
              </a:solidFill>
              <a:latin typeface="Oswald Medium" pitchFamily="2" charset="77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97B06935-C0BB-3369-3C16-6FC66CB5C216}"/>
              </a:ext>
            </a:extLst>
          </p:cNvPr>
          <p:cNvSpPr txBox="1"/>
          <p:nvPr/>
        </p:nvSpPr>
        <p:spPr>
          <a:xfrm>
            <a:off x="754566" y="2788013"/>
            <a:ext cx="10140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Oswald Medium" pitchFamily="2" charset="77"/>
              </a:rPr>
              <a:t>Título   </a:t>
            </a:r>
            <a:r>
              <a:rPr lang="es-ES" sz="1800" dirty="0" err="1">
                <a:solidFill>
                  <a:schemeClr val="bg1"/>
                </a:solidFill>
                <a:latin typeface="Oswald Light" pitchFamily="2" charset="77"/>
              </a:rPr>
              <a:t>Lorem</a:t>
            </a:r>
            <a:r>
              <a:rPr lang="es-ES" sz="1800" dirty="0">
                <a:solidFill>
                  <a:schemeClr val="bg1"/>
                </a:solidFill>
                <a:latin typeface="Oswald Light" pitchFamily="2" charset="77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Oswald Light" pitchFamily="2" charset="77"/>
              </a:rPr>
              <a:t>ipsum</a:t>
            </a:r>
            <a:r>
              <a:rPr lang="es-ES" sz="1800" dirty="0">
                <a:solidFill>
                  <a:schemeClr val="bg1"/>
                </a:solidFill>
                <a:latin typeface="Oswald Light" pitchFamily="2" charset="77"/>
              </a:rPr>
              <a:t> dolor </a:t>
            </a:r>
            <a:r>
              <a:rPr lang="es-ES" sz="1800" dirty="0" err="1">
                <a:solidFill>
                  <a:schemeClr val="bg1"/>
                </a:solidFill>
                <a:latin typeface="Oswald Light" pitchFamily="2" charset="77"/>
              </a:rPr>
              <a:t>sit</a:t>
            </a:r>
            <a:r>
              <a:rPr lang="es-ES" sz="1800" dirty="0">
                <a:solidFill>
                  <a:schemeClr val="bg1"/>
                </a:solidFill>
                <a:latin typeface="Oswald Light" pitchFamily="2" charset="77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Oswald Light" pitchFamily="2" charset="77"/>
              </a:rPr>
              <a:t>amet</a:t>
            </a:r>
            <a:r>
              <a:rPr lang="es-ES" sz="1800" dirty="0">
                <a:solidFill>
                  <a:schemeClr val="bg1"/>
                </a:solidFill>
                <a:latin typeface="Oswald Light" pitchFamily="2" charset="77"/>
              </a:rPr>
              <a:t>, </a:t>
            </a:r>
            <a:r>
              <a:rPr lang="es-ES" sz="1800" dirty="0" err="1">
                <a:solidFill>
                  <a:schemeClr val="bg1"/>
                </a:solidFill>
                <a:latin typeface="Oswald Light" pitchFamily="2" charset="77"/>
              </a:rPr>
              <a:t>consectetuer</a:t>
            </a:r>
            <a:r>
              <a:rPr lang="es-ES" sz="1800" dirty="0">
                <a:solidFill>
                  <a:schemeClr val="bg1"/>
                </a:solidFill>
                <a:latin typeface="Oswald Light" pitchFamily="2" charset="77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Oswald Light" pitchFamily="2" charset="77"/>
              </a:rPr>
              <a:t>adipiscing</a:t>
            </a:r>
            <a:r>
              <a:rPr lang="es-ES" sz="1800" dirty="0">
                <a:solidFill>
                  <a:schemeClr val="bg1"/>
                </a:solidFill>
                <a:latin typeface="Oswald Light" pitchFamily="2" charset="77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Oswald Light" pitchFamily="2" charset="77"/>
              </a:rPr>
              <a:t>elit</a:t>
            </a:r>
            <a:r>
              <a:rPr lang="es-ES" sz="1800" dirty="0">
                <a:solidFill>
                  <a:schemeClr val="bg1"/>
                </a:solidFill>
                <a:latin typeface="Oswald Light" pitchFamily="2" charset="77"/>
              </a:rPr>
              <a:t>, sed </a:t>
            </a:r>
            <a:r>
              <a:rPr lang="es-ES" sz="1800" dirty="0" err="1">
                <a:solidFill>
                  <a:schemeClr val="bg1"/>
                </a:solidFill>
                <a:latin typeface="Oswald Light" pitchFamily="2" charset="77"/>
              </a:rPr>
              <a:t>diam</a:t>
            </a:r>
            <a:r>
              <a:rPr lang="es-ES" sz="1800" dirty="0">
                <a:solidFill>
                  <a:schemeClr val="bg1"/>
                </a:solidFill>
                <a:latin typeface="Oswald Light" pitchFamily="2" charset="77"/>
              </a:rPr>
              <a:t>. </a:t>
            </a:r>
          </a:p>
          <a:p>
            <a:endParaRPr lang="es-ES" dirty="0">
              <a:solidFill>
                <a:schemeClr val="bg1"/>
              </a:solidFill>
              <a:latin typeface="Oswald Medium" pitchFamily="2" charset="77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CC2597FC-3E77-C6AF-62DB-992BFF5BD089}"/>
              </a:ext>
            </a:extLst>
          </p:cNvPr>
          <p:cNvSpPr txBox="1"/>
          <p:nvPr/>
        </p:nvSpPr>
        <p:spPr>
          <a:xfrm>
            <a:off x="754566" y="3596478"/>
            <a:ext cx="10140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Oswald Medium" pitchFamily="2" charset="77"/>
              </a:rPr>
              <a:t>Título   </a:t>
            </a:r>
            <a:r>
              <a:rPr lang="es-ES" sz="1800" dirty="0" err="1">
                <a:solidFill>
                  <a:schemeClr val="bg1"/>
                </a:solidFill>
                <a:latin typeface="Oswald Light" pitchFamily="2" charset="77"/>
              </a:rPr>
              <a:t>Lorem</a:t>
            </a:r>
            <a:r>
              <a:rPr lang="es-ES" sz="1800" dirty="0">
                <a:solidFill>
                  <a:schemeClr val="bg1"/>
                </a:solidFill>
                <a:latin typeface="Oswald Light" pitchFamily="2" charset="77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Oswald Light" pitchFamily="2" charset="77"/>
              </a:rPr>
              <a:t>ipsum</a:t>
            </a:r>
            <a:r>
              <a:rPr lang="es-ES" sz="1800" dirty="0">
                <a:solidFill>
                  <a:schemeClr val="bg1"/>
                </a:solidFill>
                <a:latin typeface="Oswald Light" pitchFamily="2" charset="77"/>
              </a:rPr>
              <a:t> dolor </a:t>
            </a:r>
            <a:r>
              <a:rPr lang="es-ES" sz="1800" dirty="0" err="1">
                <a:solidFill>
                  <a:schemeClr val="bg1"/>
                </a:solidFill>
                <a:latin typeface="Oswald Light" pitchFamily="2" charset="77"/>
              </a:rPr>
              <a:t>sit</a:t>
            </a:r>
            <a:r>
              <a:rPr lang="es-ES" sz="1800" dirty="0">
                <a:solidFill>
                  <a:schemeClr val="bg1"/>
                </a:solidFill>
                <a:latin typeface="Oswald Light" pitchFamily="2" charset="77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Oswald Light" pitchFamily="2" charset="77"/>
              </a:rPr>
              <a:t>amet</a:t>
            </a:r>
            <a:r>
              <a:rPr lang="es-ES" sz="1800" dirty="0">
                <a:solidFill>
                  <a:schemeClr val="bg1"/>
                </a:solidFill>
                <a:latin typeface="Oswald Light" pitchFamily="2" charset="77"/>
              </a:rPr>
              <a:t>, </a:t>
            </a:r>
            <a:r>
              <a:rPr lang="es-ES" sz="1800" dirty="0" err="1">
                <a:solidFill>
                  <a:schemeClr val="bg1"/>
                </a:solidFill>
                <a:latin typeface="Oswald Light" pitchFamily="2" charset="77"/>
              </a:rPr>
              <a:t>consectetuer</a:t>
            </a:r>
            <a:r>
              <a:rPr lang="es-ES" sz="1800" dirty="0">
                <a:solidFill>
                  <a:schemeClr val="bg1"/>
                </a:solidFill>
                <a:latin typeface="Oswald Light" pitchFamily="2" charset="77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Oswald Light" pitchFamily="2" charset="77"/>
              </a:rPr>
              <a:t>adipiscing</a:t>
            </a:r>
            <a:r>
              <a:rPr lang="es-ES" sz="1800" dirty="0">
                <a:solidFill>
                  <a:schemeClr val="bg1"/>
                </a:solidFill>
                <a:latin typeface="Oswald Light" pitchFamily="2" charset="77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Oswald Light" pitchFamily="2" charset="77"/>
              </a:rPr>
              <a:t>elit</a:t>
            </a:r>
            <a:r>
              <a:rPr lang="es-ES" sz="1800" dirty="0">
                <a:solidFill>
                  <a:schemeClr val="bg1"/>
                </a:solidFill>
                <a:latin typeface="Oswald Light" pitchFamily="2" charset="77"/>
              </a:rPr>
              <a:t>, sed </a:t>
            </a:r>
            <a:r>
              <a:rPr lang="es-ES" sz="1800" dirty="0" err="1">
                <a:solidFill>
                  <a:schemeClr val="bg1"/>
                </a:solidFill>
                <a:latin typeface="Oswald Light" pitchFamily="2" charset="77"/>
              </a:rPr>
              <a:t>diam</a:t>
            </a:r>
            <a:r>
              <a:rPr lang="es-ES" sz="1800" dirty="0">
                <a:solidFill>
                  <a:schemeClr val="bg1"/>
                </a:solidFill>
                <a:latin typeface="Oswald Light" pitchFamily="2" charset="77"/>
              </a:rPr>
              <a:t>. </a:t>
            </a:r>
          </a:p>
          <a:p>
            <a:endParaRPr lang="es-ES" dirty="0">
              <a:solidFill>
                <a:schemeClr val="bg1"/>
              </a:solidFill>
              <a:latin typeface="Oswald Medium" pitchFamily="2" charset="77"/>
            </a:endParaRPr>
          </a:p>
        </p:txBody>
      </p:sp>
      <p:sp>
        <p:nvSpPr>
          <p:cNvPr id="17" name="Recortar rectángulo de esquina diagonal 16">
            <a:extLst>
              <a:ext uri="{FF2B5EF4-FFF2-40B4-BE49-F238E27FC236}">
                <a16:creationId xmlns:a16="http://schemas.microsoft.com/office/drawing/2014/main" xmlns="" id="{4DAA3797-AD29-95C6-8DC8-78A86BCD3E59}"/>
              </a:ext>
            </a:extLst>
          </p:cNvPr>
          <p:cNvSpPr/>
          <p:nvPr/>
        </p:nvSpPr>
        <p:spPr>
          <a:xfrm>
            <a:off x="401443" y="4336789"/>
            <a:ext cx="3568389" cy="696127"/>
          </a:xfrm>
          <a:prstGeom prst="snip2Diag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Recortar rectángulo de esquina diagonal 17">
            <a:extLst>
              <a:ext uri="{FF2B5EF4-FFF2-40B4-BE49-F238E27FC236}">
                <a16:creationId xmlns:a16="http://schemas.microsoft.com/office/drawing/2014/main" xmlns="" id="{69D309CE-BBBA-255C-8091-429ACCA2FB81}"/>
              </a:ext>
            </a:extLst>
          </p:cNvPr>
          <p:cNvSpPr/>
          <p:nvPr/>
        </p:nvSpPr>
        <p:spPr>
          <a:xfrm>
            <a:off x="4040459" y="4336788"/>
            <a:ext cx="3568389" cy="696127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Recortar rectángulo de esquina diagonal 18">
            <a:extLst>
              <a:ext uri="{FF2B5EF4-FFF2-40B4-BE49-F238E27FC236}">
                <a16:creationId xmlns:a16="http://schemas.microsoft.com/office/drawing/2014/main" xmlns="" id="{501D1C25-568D-9545-BC19-2ECEF86FC5A4}"/>
              </a:ext>
            </a:extLst>
          </p:cNvPr>
          <p:cNvSpPr/>
          <p:nvPr/>
        </p:nvSpPr>
        <p:spPr>
          <a:xfrm>
            <a:off x="7679475" y="4336788"/>
            <a:ext cx="3568389" cy="696127"/>
          </a:xfrm>
          <a:prstGeom prst="snip2Diag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AA18806C-CF25-C5E0-1FCB-4D9858D258A4}"/>
              </a:ext>
            </a:extLst>
          </p:cNvPr>
          <p:cNvSpPr txBox="1"/>
          <p:nvPr/>
        </p:nvSpPr>
        <p:spPr>
          <a:xfrm>
            <a:off x="1129990" y="4454018"/>
            <a:ext cx="1799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Oswald Medium" pitchFamily="2" charset="77"/>
              </a:rPr>
              <a:t>Ítem</a:t>
            </a:r>
            <a:endParaRPr lang="es-ES" sz="24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87C59CC5-7DCE-29F9-1152-74ED04271922}"/>
              </a:ext>
            </a:extLst>
          </p:cNvPr>
          <p:cNvSpPr txBox="1"/>
          <p:nvPr/>
        </p:nvSpPr>
        <p:spPr>
          <a:xfrm>
            <a:off x="4943707" y="4446583"/>
            <a:ext cx="1799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Oswald Medium" pitchFamily="2" charset="77"/>
              </a:rPr>
              <a:t>Ítem</a:t>
            </a:r>
            <a:endParaRPr lang="es-ES" sz="24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7424BEA0-E3EF-78F1-4685-07E35A5E9AC1}"/>
              </a:ext>
            </a:extLst>
          </p:cNvPr>
          <p:cNvSpPr txBox="1"/>
          <p:nvPr/>
        </p:nvSpPr>
        <p:spPr>
          <a:xfrm>
            <a:off x="8512097" y="4439149"/>
            <a:ext cx="1799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Oswald Medium" pitchFamily="2" charset="77"/>
              </a:rPr>
              <a:t>Ítem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791111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194</Words>
  <Application>Microsoft Office PowerPoint</Application>
  <PresentationFormat>Panorámica</PresentationFormat>
  <Paragraphs>21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Oswald</vt:lpstr>
      <vt:lpstr>Oswald Light</vt:lpstr>
      <vt:lpstr>Oswald Medium</vt:lpstr>
      <vt:lpstr>Tema de Office</vt:lpstr>
      <vt:lpstr>Título de ponencia</vt:lpstr>
      <vt:lpstr>Lorem ipsum dolor sit amet, consectetuer adipiscing elit, sed diam</vt:lpstr>
      <vt:lpstr>Lorem ipsum dolor sit amet, consectetuer adipiscing elit, sed diam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ponencia</dc:title>
  <dc:creator>Gesto Consultores en Comunicación, SL B21394184</dc:creator>
  <cp:lastModifiedBy>Maria Angeles Lucern</cp:lastModifiedBy>
  <cp:revision>2</cp:revision>
  <dcterms:created xsi:type="dcterms:W3CDTF">2024-09-17T15:03:28Z</dcterms:created>
  <dcterms:modified xsi:type="dcterms:W3CDTF">2024-09-18T18:32:07Z</dcterms:modified>
</cp:coreProperties>
</file>